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d714b347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d714b347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d714b347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d714b347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d714b347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d714b347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d714b3474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d714b347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users.it.teithe.gr/~it154453/exam-generator-website1" TargetMode="External"/><Relationship Id="rId4" Type="http://schemas.openxmlformats.org/officeDocument/2006/relationships/hyperlink" Target="https://github.com/a4bit/exam-generator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52927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MCEG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Multiple Choice Exam Generator</a:t>
            </a:r>
            <a:endParaRPr sz="1800"/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651300" y="2921750"/>
            <a:ext cx="42591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Τριχάκης Μιχαήλ, Τζελαλής Παναγιώτης,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Ιωαννίδης Βασίλειος, Γουργιώτης Αλέξανδρος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0325" y="1619700"/>
            <a:ext cx="3392025" cy="20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Η Εφαρμογή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831250" y="2639525"/>
            <a:ext cx="7858500" cy="27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Το Multiple Choice Exam Generator (MCEG) είναι μια εφαρμογή, με την οποία ο χρήστης αφού εισάγει ερωτήσεις, έχει την δυνατότητα να εξάγει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Διαγωνίσματα είτε αυτόματα είτε χειροκίνητα.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29450" y="1322450"/>
            <a:ext cx="7688400" cy="6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Χαρακτηριστικά - Ερωτήσεις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822700" y="2056750"/>
            <a:ext cx="7747200" cy="29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Ο χρήστης έχει την δυνατότητα να: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Δημιουργήσει μαθήματα και ενότητες για κάθε μάθημα.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Εισάγει ερωτήσεις διαφορετικής δυσκολίας και με 2-6 απαντήσεις.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Επεξεργαστεί </a:t>
            </a: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ή να διαγράψει τα προηγούμενα.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Κάνει προβολή και αναζήτηση ερωτήσεων με συγκεκριμένα κριτήρια.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729450" y="1322450"/>
            <a:ext cx="7688400" cy="6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Χαρακτηριστικά - Διαγωνίσματα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822700" y="2056750"/>
            <a:ext cx="7284300" cy="29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Ο χρήστης έχει την δυνατότητα να: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Δημιουργήσει διαγωνίσματα με συγκεκριμένα κριτήρια (ενότητα, δυσκολία)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Επιλέξει μεταξύ χειροκίνητης και αυτόματης δημιουργίας διαγωνίσματος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Εκτυπώσει ή εξάγει σε PDF το διαγώνισμα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729450" y="1322450"/>
            <a:ext cx="7688400" cy="6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Χαρακτηριστικά - Χρήστες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822700" y="2056750"/>
            <a:ext cx="7284300" cy="29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Ο χρήστης έχει την δυνατότητα να: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Προσθέσει στοιχεία (ονοματεπώνυμο, ημ/νια γέννησης, σχολή - σχολείο, φύλο).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Παραμετροποιήσει τα στοιχεία αυτά.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Ζητήσει υπενθύμιση κωδικού μέσω email.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Αλλάξει το θέμα της εφαρμογής.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68" name="Google Shape;168;p22"/>
          <p:cNvSpPr txBox="1"/>
          <p:nvPr>
            <p:ph type="title"/>
          </p:nvPr>
        </p:nvSpPr>
        <p:spPr>
          <a:xfrm>
            <a:off x="730000" y="1318650"/>
            <a:ext cx="3300900" cy="13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MCEG -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Cloud Υπηρεσία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2"/>
          <p:cNvSpPr txBox="1"/>
          <p:nvPr>
            <p:ph idx="1" type="subTitle"/>
          </p:nvPr>
        </p:nvSpPr>
        <p:spPr>
          <a:xfrm>
            <a:off x="648750" y="3313925"/>
            <a:ext cx="35856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Με το MCEG ο χρήστης έχει πρόσβαση στα διαγωνίσματα όπου κι αν βρίσκεται.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050" y="1455819"/>
            <a:ext cx="3962750" cy="233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66666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>
            <p:ph type="title"/>
          </p:nvPr>
        </p:nvSpPr>
        <p:spPr>
          <a:xfrm>
            <a:off x="729450" y="1322450"/>
            <a:ext cx="7688400" cy="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Μελλοντικά Σχέδια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3"/>
          <p:cNvSpPr txBox="1"/>
          <p:nvPr/>
        </p:nvSpPr>
        <p:spPr>
          <a:xfrm>
            <a:off x="857000" y="2699500"/>
            <a:ext cx="6435900" cy="23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Διόρθωση προβλημάτων και bugs που υπάρχουν.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Προσθήκη δυνατότητας επεξεργασίας διαγωνίσματος.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API για σύνδεση μέσω τρίτων υπηρεσιών.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Χρήσιμοι σύνδεσμοι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Ιστοσελίδα του MCEG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Github Repository του MCEG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Ερωτήσεις;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